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58ED23-54CA-43D9-B76F-030833E5D780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DE6A9A-ECB7-445E-9855-330D95AAE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59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E6A9A-ECB7-445E-9855-330D95AAE1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067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Jorge A. Garcia Galicia    garci191@purdue.edu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772650" y="6459785"/>
            <a:ext cx="1439833" cy="365125"/>
          </a:xfrm>
        </p:spPr>
        <p:txBody>
          <a:bodyPr/>
          <a:lstStyle/>
          <a:p>
            <a:r>
              <a:rPr lang="en-US" smtClean="0"/>
              <a:t>garci191@purdue.edu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62526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Jorge A. Garcia Galicia    garci191@purdue.edu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3A701-700F-4B2C-928E-F49347FD1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902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Jorge A. Garcia Galicia    garci191@purdue.edu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3A701-700F-4B2C-928E-F49347FD1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48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Jorge A. Garcia Galicia    garci191@purdue.edu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586692" cy="365125"/>
          </a:xfrm>
        </p:spPr>
        <p:txBody>
          <a:bodyPr/>
          <a:lstStyle/>
          <a:p>
            <a:r>
              <a:rPr lang="en-US" dirty="0" smtClean="0"/>
              <a:t>garci191@purude.edu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7077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Jorge A. Garcia Galicia    garci191@purdue.edu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3A701-700F-4B2C-928E-F49347FD1F0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741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Jorge A. Garcia Galicia    garci191@purdue.edu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3A701-700F-4B2C-928E-F49347FD1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0003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Jorge A. Garcia Galicia    garci191@purdue.edu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3A701-700F-4B2C-928E-F49347FD1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5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Jorge A. Garcia Galicia    garci191@purdue.edu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3A701-700F-4B2C-928E-F49347FD1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442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Jorge A. Garcia Galicia    garci191@purdue.edu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3A701-700F-4B2C-928E-F49347FD1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94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Jorge A. Garcia Galicia    garci191@purdue.edu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5D3A701-700F-4B2C-928E-F49347FD1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900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Jorge A. Garcia Galicia    garci191@purdue.edu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3A701-700F-4B2C-928E-F49347FD1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76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Jorge A. Garcia Galicia    garci191@purdue.edu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5D3A701-700F-4B2C-928E-F49347FD1F0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439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Jorge A. Garcia Galicia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Portfolio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Jorge A. Garcia Galicia    garci191@purdue.edu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21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599302" y="2522498"/>
            <a:ext cx="10615577" cy="2402150"/>
            <a:chOff x="574589" y="3552228"/>
            <a:chExt cx="10615577" cy="24021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589" y="3552228"/>
              <a:ext cx="3346394" cy="146609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2" t="32192" r="16607" b="30450"/>
            <a:stretch/>
          </p:blipFill>
          <p:spPr>
            <a:xfrm>
              <a:off x="8708406" y="4001294"/>
              <a:ext cx="2481760" cy="114514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433" r="16367" b="29249"/>
            <a:stretch/>
          </p:blipFill>
          <p:spPr>
            <a:xfrm>
              <a:off x="4525174" y="4001294"/>
              <a:ext cx="2503336" cy="1146950"/>
            </a:xfrm>
            <a:prstGeom prst="rect">
              <a:avLst/>
            </a:prstGeom>
          </p:spPr>
        </p:pic>
        <p:sp>
          <p:nvSpPr>
            <p:cNvPr id="7" name="Right Arrow 6"/>
            <p:cNvSpPr/>
            <p:nvPr/>
          </p:nvSpPr>
          <p:spPr>
            <a:xfrm>
              <a:off x="7774099" y="4389646"/>
              <a:ext cx="599418" cy="7927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05017" y="5581031"/>
              <a:ext cx="25971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Cheese model with holes.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41828" y="5585046"/>
              <a:ext cx="17216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Image of the cut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024276" y="5581031"/>
              <a:ext cx="1322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Final output</a:t>
              </a:r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Slicing simulation for 3D printing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Develop </a:t>
            </a:r>
            <a:r>
              <a:rPr lang="en-US" dirty="0" smtClean="0"/>
              <a:t>a framework </a:t>
            </a:r>
            <a:r>
              <a:rPr lang="en-US" dirty="0" smtClean="0"/>
              <a:t>for simulate the slicing of a 3D mesh by planes.</a:t>
            </a:r>
          </a:p>
          <a:p>
            <a:r>
              <a:rPr lang="en-US" dirty="0" smtClean="0"/>
              <a:t>The cut is represented by </a:t>
            </a:r>
            <a:r>
              <a:rPr lang="en-US" dirty="0" smtClean="0"/>
              <a:t>an image </a:t>
            </a:r>
            <a:r>
              <a:rPr lang="en-US" dirty="0" smtClean="0"/>
              <a:t>than is </a:t>
            </a:r>
            <a:r>
              <a:rPr lang="en-US" dirty="0" smtClean="0"/>
              <a:t>then </a:t>
            </a:r>
            <a:r>
              <a:rPr lang="en-US" dirty="0" smtClean="0"/>
              <a:t>analyzed and classified in contours.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Programming of geometrical tools in C++.</a:t>
            </a:r>
          </a:p>
          <a:p>
            <a:pPr lvl="1"/>
            <a:r>
              <a:rPr lang="en-US" dirty="0" smtClean="0"/>
              <a:t>User interface in Qt.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Jorge A. Garcia Galicia    garci191@purdue.edu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7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991" y="2853608"/>
            <a:ext cx="10059272" cy="24386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Cleaver supports for 3D printing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Created an algorithm for constructing the support structure needed for 3D printing.</a:t>
            </a:r>
            <a:endParaRPr lang="en-US" dirty="0"/>
          </a:p>
          <a:p>
            <a:pPr lvl="1"/>
            <a:r>
              <a:rPr lang="en-US" dirty="0" smtClean="0"/>
              <a:t>Geometrical design of the support structure. Programming of a geometrical tool for ray to cone intersection.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Jorge A. Garcia Galicia    garci191@purdue.edu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79270" y="5546430"/>
            <a:ext cx="2179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 of the box result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19891" y="5520775"/>
            <a:ext cx="2439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Algorithm improvement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15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 packing for 3D printing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Designed a combinatorial optimization </a:t>
            </a:r>
            <a:r>
              <a:rPr lang="en-US" dirty="0" smtClean="0"/>
              <a:t>procedure </a:t>
            </a:r>
            <a:r>
              <a:rPr lang="en-US" dirty="0" smtClean="0"/>
              <a:t>for calculating optimal order of the pieces to be tightly packed for 3D </a:t>
            </a:r>
            <a:r>
              <a:rPr lang="en-US" dirty="0" smtClean="0"/>
              <a:t>printing.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757" y="3250629"/>
            <a:ext cx="7815749" cy="2926334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Jorge A. Garcia Galicia    garci191@purdue.edu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93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of internal structure of batteries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000" dirty="0" smtClean="0"/>
              <a:t>Visualization by orthogonal cuts of a 3D binary image.</a:t>
            </a:r>
          </a:p>
          <a:p>
            <a:pPr lvl="1"/>
            <a:r>
              <a:rPr lang="en-US" sz="1800" dirty="0" smtClean="0"/>
              <a:t>Programming in C++ and OpenGL</a:t>
            </a:r>
            <a:endParaRPr lang="en-US" sz="1800" dirty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Extracted connected components, and then smooth </a:t>
            </a:r>
            <a:r>
              <a:rPr lang="en-US" sz="2000" dirty="0" smtClean="0"/>
              <a:t>their </a:t>
            </a:r>
            <a:r>
              <a:rPr lang="en-US" sz="2000" dirty="0" smtClean="0"/>
              <a:t>surface for visualization.</a:t>
            </a:r>
          </a:p>
          <a:p>
            <a:pPr lvl="2"/>
            <a:r>
              <a:rPr lang="en-US" sz="1800" dirty="0" smtClean="0"/>
              <a:t>Programming in C++, and created an *.</a:t>
            </a:r>
            <a:r>
              <a:rPr lang="en-US" sz="1800" dirty="0" err="1" smtClean="0"/>
              <a:t>obj</a:t>
            </a:r>
            <a:r>
              <a:rPr lang="en-US" sz="1800" dirty="0" smtClean="0"/>
              <a:t> exporter, </a:t>
            </a:r>
            <a:r>
              <a:rPr lang="en-US" sz="1800" dirty="0" smtClean="0"/>
              <a:t>created </a:t>
            </a:r>
            <a:r>
              <a:rPr lang="en-US" sz="1800" dirty="0" smtClean="0"/>
              <a:t>a scrip for smoothing and visualization in </a:t>
            </a:r>
            <a:r>
              <a:rPr lang="en-US" sz="1800" dirty="0" smtClean="0"/>
              <a:t>MeshLab.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248" y="4603247"/>
            <a:ext cx="3723504" cy="157371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240948" y="2259889"/>
            <a:ext cx="2906274" cy="1364760"/>
            <a:chOff x="5108719" y="2229626"/>
            <a:chExt cx="3170732" cy="142528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4647" y="2229626"/>
              <a:ext cx="1384804" cy="142528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8719" y="2263976"/>
              <a:ext cx="1390936" cy="1390936"/>
            </a:xfrm>
            <a:prstGeom prst="rect">
              <a:avLst/>
            </a:prstGeom>
          </p:spPr>
        </p:pic>
      </p:grp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Jorge A. Garcia Galicia    garci191@purdue.edu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46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Impossible figures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Procedural generation of impossible figures using graph theory and braid theory.</a:t>
            </a:r>
          </a:p>
          <a:p>
            <a:r>
              <a:rPr lang="en-US" dirty="0" smtClean="0"/>
              <a:t>Reinterpretation of Jose </a:t>
            </a:r>
            <a:r>
              <a:rPr lang="en-US" dirty="0" err="1" smtClean="0"/>
              <a:t>Yturralde’s</a:t>
            </a:r>
            <a:r>
              <a:rPr lang="en-US" dirty="0" smtClean="0"/>
              <a:t> wok.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185258"/>
            <a:ext cx="9742252" cy="279221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Jorge A. Garcia Galicia    garci191@purdue.edu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91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 renderer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Visualization of data using C++ and VTK.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633" y="2673178"/>
            <a:ext cx="4453924" cy="33404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26" y="2673178"/>
            <a:ext cx="4453924" cy="3340444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Jorge A. Garcia Galicia    garci191@purdue.edu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31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simulations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mass-spring model to simulate a flag. And </a:t>
            </a:r>
            <a:r>
              <a:rPr lang="en-US" dirty="0" err="1" smtClean="0"/>
              <a:t>shader</a:t>
            </a:r>
            <a:r>
              <a:rPr lang="en-US" dirty="0"/>
              <a:t> </a:t>
            </a:r>
            <a:r>
              <a:rPr lang="en-US" dirty="0" smtClean="0"/>
              <a:t>based billboard to simulate fire.</a:t>
            </a:r>
          </a:p>
          <a:p>
            <a:r>
              <a:rPr lang="en-US" dirty="0" smtClean="0"/>
              <a:t>Programed using C++ and </a:t>
            </a:r>
            <a:r>
              <a:rPr lang="en-US" dirty="0" smtClean="0"/>
              <a:t>OpenGL on </a:t>
            </a:r>
            <a:r>
              <a:rPr lang="en-US" dirty="0" err="1" smtClean="0"/>
              <a:t>freeglut</a:t>
            </a:r>
            <a:r>
              <a:rPr lang="en-US" dirty="0" smtClean="0"/>
              <a:t>.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033" y="2927135"/>
            <a:ext cx="2501272" cy="28132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6"/>
          <a:stretch/>
        </p:blipFill>
        <p:spPr>
          <a:xfrm>
            <a:off x="6960971" y="2314831"/>
            <a:ext cx="1828802" cy="3783173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Jorge A. Garcia Galicia    garci191@purdue.edu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88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Jorge A. Garcia Galicia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Portfolio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Jorge A. Garcia Galicia    garci191@purdue.edu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16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82</TotalTime>
  <Words>307</Words>
  <Application>Microsoft Office PowerPoint</Application>
  <PresentationFormat>Widescreen</PresentationFormat>
  <Paragraphs>51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Calibri</vt:lpstr>
      <vt:lpstr>Calibri Light</vt:lpstr>
      <vt:lpstr>Retrospect</vt:lpstr>
      <vt:lpstr>Jorge A. Garcia Galicia</vt:lpstr>
      <vt:lpstr>Slicing simulation for 3D printing</vt:lpstr>
      <vt:lpstr>Cleaver supports for 3D printing</vt:lpstr>
      <vt:lpstr>Bin packing for 3D printing</vt:lpstr>
      <vt:lpstr>Visualization of internal structure of batteries</vt:lpstr>
      <vt:lpstr>Impossible figures generator</vt:lpstr>
      <vt:lpstr>Volume renderer</vt:lpstr>
      <vt:lpstr>Particle simulations</vt:lpstr>
      <vt:lpstr>Jorge A. Garcia Galicia</vt:lpstr>
    </vt:vector>
  </TitlesOfParts>
  <Company>Purdue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Jorge A. Garcia Galicia</dc:title>
  <dc:creator>Jorge Garcia</dc:creator>
  <cp:lastModifiedBy>Jorge Garcia</cp:lastModifiedBy>
  <cp:revision>14</cp:revision>
  <dcterms:created xsi:type="dcterms:W3CDTF">2015-12-07T14:56:14Z</dcterms:created>
  <dcterms:modified xsi:type="dcterms:W3CDTF">2015-12-07T16:23:09Z</dcterms:modified>
</cp:coreProperties>
</file>